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media/image11.svg" ContentType="image/svg+xml"/>
  <Override PartName="/ppt/media/image13.svg" ContentType="image/svg+xml"/>
  <Override PartName="/ppt/media/image15.svg" ContentType="image/svg+xml"/>
  <Override PartName="/ppt/media/image17.svg" ContentType="image/svg+xml"/>
  <Override PartName="/ppt/media/image19.svg" ContentType="image/svg+xml"/>
  <Override PartName="/ppt/media/image21.svg" ContentType="image/svg+xml"/>
  <Override PartName="/ppt/media/image24.svg" ContentType="image/svg+xml"/>
  <Override PartName="/ppt/media/image26.svg" ContentType="image/svg+xml"/>
  <Override PartName="/ppt/media/image30.svg" ContentType="image/svg+xml"/>
  <Override PartName="/ppt/media/image32.svg" ContentType="image/svg+xml"/>
  <Override PartName="/ppt/media/image34.svg" ContentType="image/svg+xml"/>
  <Override PartName="/ppt/media/image38.svg" ContentType="image/svg+xml"/>
  <Override PartName="/ppt/media/image6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5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99"/>
    <a:srgbClr val="E696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22" autoAdjust="0"/>
    <p:restoredTop sz="94660"/>
  </p:normalViewPr>
  <p:slideViewPr>
    <p:cSldViewPr snapToGrid="0">
      <p:cViewPr>
        <p:scale>
          <a:sx n="75" d="100"/>
          <a:sy n="75" d="100"/>
        </p:scale>
        <p:origin x="787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rgbClr val="003399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E696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C0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4.4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5aa03e5c-5af6-4f80-a59f-06531eba2668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003399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E696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72919615"/>
        <c:axId val="570230111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3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472919615"/>
        <c:axId val="570230111"/>
      </c:lineChart>
      <c:catAx>
        <c:axId val="4729196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570230111"/>
        <c:crosses val="autoZero"/>
        <c:auto val="1"/>
        <c:lblAlgn val="ctr"/>
        <c:lblOffset val="100"/>
        <c:noMultiLvlLbl val="0"/>
      </c:catAx>
      <c:valAx>
        <c:axId val="5702301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729196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46ca9268-46f9-4d67-ba97-fdb02bd62083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wdp>
</file>

<file path=ppt/media/image20.png>
</file>

<file path=ppt/media/image21.svg>
</file>

<file path=ppt/media/image22.jpeg>
</file>

<file path=ppt/media/image23.png>
</file>

<file path=ppt/media/image24.svg>
</file>

<file path=ppt/media/image25.png>
</file>

<file path=ppt/media/image26.svg>
</file>

<file path=ppt/media/image27.jpeg>
</file>

<file path=ppt/media/image28.jpe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jpeg>
</file>

<file path=ppt/media/image36.jpeg>
</file>

<file path=ppt/media/image37.png>
</file>

<file path=ppt/media/image38.svg>
</file>

<file path=ppt/media/image39.jpeg>
</file>

<file path=ppt/media/image4.png>
</file>

<file path=ppt/media/image40.png>
</file>

<file path=ppt/media/image41.wdp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83876-A659-4E3B-AC87-5695D04982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D7EB2-8BC9-43B5-9B4D-70093A545BD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4.xml"/><Relationship Id="rId7" Type="http://schemas.openxmlformats.org/officeDocument/2006/relationships/image" Target="../media/image4.png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microsoft.com/office/2007/relationships/hdphoto" Target="../media/image41.wdp"/><Relationship Id="rId1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jpeg"/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png"/><Relationship Id="rId8" Type="http://schemas.openxmlformats.org/officeDocument/2006/relationships/image" Target="../media/image15.svg"/><Relationship Id="rId7" Type="http://schemas.openxmlformats.org/officeDocument/2006/relationships/image" Target="../media/image14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5" Type="http://schemas.openxmlformats.org/officeDocument/2006/relationships/slideLayout" Target="../slideLayouts/slideLayout2.xml"/><Relationship Id="rId14" Type="http://schemas.openxmlformats.org/officeDocument/2006/relationships/image" Target="../media/image21.svg"/><Relationship Id="rId13" Type="http://schemas.openxmlformats.org/officeDocument/2006/relationships/image" Target="../media/image20.png"/><Relationship Id="rId12" Type="http://schemas.openxmlformats.org/officeDocument/2006/relationships/image" Target="../media/image19.svg"/><Relationship Id="rId11" Type="http://schemas.openxmlformats.org/officeDocument/2006/relationships/image" Target="../media/image18.png"/><Relationship Id="rId10" Type="http://schemas.openxmlformats.org/officeDocument/2006/relationships/image" Target="../media/image17.svg"/><Relationship Id="rId1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Relationship Id="rId3" Type="http://schemas.openxmlformats.org/officeDocument/2006/relationships/image" Target="../media/image9.png"/><Relationship Id="rId2" Type="http://schemas.openxmlformats.org/officeDocument/2006/relationships/image" Target="../media/image22.jpeg"/><Relationship Id="rId1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7.jpeg"/><Relationship Id="rId2" Type="http://schemas.openxmlformats.org/officeDocument/2006/relationships/image" Target="../media/image26.svg"/><Relationship Id="rId1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Relationship Id="rId3" Type="http://schemas.openxmlformats.org/officeDocument/2006/relationships/image" Target="../media/image29.png"/><Relationship Id="rId2" Type="http://schemas.openxmlformats.org/officeDocument/2006/relationships/image" Target="../media/image9.png"/><Relationship Id="rId1" Type="http://schemas.openxmlformats.org/officeDocument/2006/relationships/image" Target="../media/image28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5.jpeg"/><Relationship Id="rId2" Type="http://schemas.openxmlformats.org/officeDocument/2006/relationships/image" Target="../media/image34.svg"/><Relationship Id="rId1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36.jpeg"/><Relationship Id="rId1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9.jpeg"/><Relationship Id="rId2" Type="http://schemas.openxmlformats.org/officeDocument/2006/relationships/image" Target="../media/image38.svg"/><Relationship Id="rId1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982" r="14708" b="10728"/>
          <a:stretch>
            <a:fillRect/>
          </a:stretch>
        </p:blipFill>
        <p:spPr>
          <a:xfrm>
            <a:off x="1793132" y="1"/>
            <a:ext cx="10398868" cy="6857999"/>
          </a:xfrm>
          <a:prstGeom prst="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1" y="-54610"/>
            <a:ext cx="6524428" cy="6858000"/>
          </a:xfrm>
          <a:prstGeom prst="rect">
            <a:avLst/>
          </a:prstGeom>
          <a:solidFill>
            <a:srgbClr val="0033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lnSpc>
                <a:spcPct val="100000"/>
              </a:lnSpc>
              <a:buNone/>
            </a:pPr>
            <a:endParaRPr lang="zh-CN" altLang="en-US" dirty="0"/>
          </a:p>
        </p:txBody>
      </p:sp>
      <p:sp>
        <p:nvSpPr>
          <p:cNvPr id="46" name="平行四边形 45"/>
          <p:cNvSpPr/>
          <p:nvPr/>
        </p:nvSpPr>
        <p:spPr>
          <a:xfrm>
            <a:off x="3829260" y="-1"/>
            <a:ext cx="5496125" cy="6857999"/>
          </a:xfrm>
          <a:prstGeom prst="parallelogram">
            <a:avLst>
              <a:gd name="adj" fmla="val 48894"/>
            </a:avLst>
          </a:prstGeom>
          <a:solidFill>
            <a:srgbClr val="00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7" name="组合 46"/>
          <p:cNvGrpSpPr/>
          <p:nvPr/>
        </p:nvGrpSpPr>
        <p:grpSpPr>
          <a:xfrm>
            <a:off x="6803126" y="2416685"/>
            <a:ext cx="2198451" cy="2198451"/>
            <a:chOff x="5437761" y="2329774"/>
            <a:chExt cx="2198451" cy="2198451"/>
          </a:xfrm>
        </p:grpSpPr>
        <p:sp>
          <p:nvSpPr>
            <p:cNvPr id="30" name="椭圆 29"/>
            <p:cNvSpPr/>
            <p:nvPr/>
          </p:nvSpPr>
          <p:spPr>
            <a:xfrm>
              <a:off x="5437761" y="2329774"/>
              <a:ext cx="2198451" cy="21984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5307" y="2417320"/>
              <a:ext cx="2023358" cy="2023358"/>
            </a:xfrm>
            <a:prstGeom prst="rect">
              <a:avLst/>
            </a:prstGeom>
          </p:spPr>
        </p:pic>
      </p:grpSp>
      <p:cxnSp>
        <p:nvCxnSpPr>
          <p:cNvPr id="35" name="直接连接符 34"/>
          <p:cNvCxnSpPr/>
          <p:nvPr/>
        </p:nvCxnSpPr>
        <p:spPr>
          <a:xfrm flipV="1">
            <a:off x="1616497" y="1605771"/>
            <a:ext cx="4445" cy="1748155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1793240" y="1605280"/>
            <a:ext cx="5335905" cy="80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Saguaro:支持边缘计算的联盟链</a:t>
            </a:r>
            <a:endParaRPr lang="zh-CN" altLang="en-US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4"/>
            </p:custDataLst>
          </p:nvPr>
        </p:nvSpPr>
        <p:spPr>
          <a:xfrm>
            <a:off x="2019562" y="4892890"/>
            <a:ext cx="196977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分享人：</a:t>
            </a:r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李国泽</a:t>
            </a:r>
            <a:endParaRPr lang="zh-CN" altLang="en-US" sz="20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2" name="文本框 41"/>
          <p:cNvSpPr txBox="1"/>
          <p:nvPr>
            <p:custDataLst>
              <p:tags r:id="rId5"/>
            </p:custDataLst>
          </p:nvPr>
        </p:nvSpPr>
        <p:spPr>
          <a:xfrm>
            <a:off x="2019562" y="5280564"/>
            <a:ext cx="222504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授课老师：陆天</a:t>
            </a:r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波</a:t>
            </a:r>
            <a:endParaRPr lang="zh-CN" altLang="en-US" sz="20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0" name="图片 49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942" y="4920915"/>
            <a:ext cx="350046" cy="350046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942" y="5305596"/>
            <a:ext cx="350046" cy="35004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790065" y="2012950"/>
            <a:ext cx="4932045" cy="802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lnSpc>
                <a:spcPts val="5550"/>
              </a:lnSpc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ICDE 2023</a:t>
            </a:r>
            <a:endParaRPr lang="en-US" altLang="zh-CN" sz="12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871345" y="2770505"/>
            <a:ext cx="49320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lnSpc>
                <a:spcPct val="100000"/>
              </a:lnSpc>
              <a:buNone/>
            </a:pPr>
            <a:r>
              <a:rPr lang="en-US" altLang="zh-CN" sz="16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Mohammad Javad Amiri; Ziliang Lai; Liana Patel; Boon Thau Loo; Eric Lo; Wenchao Zhou</a:t>
            </a:r>
            <a:endParaRPr lang="en-US" altLang="zh-CN" sz="16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183" b="12781"/>
          <a:stretch>
            <a:fillRect/>
          </a:stretch>
        </p:blipFill>
        <p:spPr>
          <a:xfrm>
            <a:off x="0" y="0"/>
            <a:ext cx="12192000" cy="488451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2245489"/>
            <a:ext cx="12192000" cy="4612511"/>
          </a:xfrm>
          <a:prstGeom prst="rect">
            <a:avLst/>
          </a:prstGeom>
          <a:gradFill>
            <a:gsLst>
              <a:gs pos="36000">
                <a:srgbClr val="003399"/>
              </a:gs>
              <a:gs pos="0">
                <a:srgbClr val="003399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233678" y="3591591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谢谢各位指导</a:t>
            </a:r>
            <a:endParaRPr lang="zh-CN" altLang="en-US" sz="7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 rot="10800000">
            <a:off x="3002184" y="3477018"/>
            <a:ext cx="1180618" cy="791591"/>
            <a:chOff x="2053060" y="2660558"/>
            <a:chExt cx="1180618" cy="791591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2053060" y="3428999"/>
              <a:ext cx="1180618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3210528" y="2660558"/>
              <a:ext cx="0" cy="791591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7986048" y="4092925"/>
            <a:ext cx="1180618" cy="791591"/>
            <a:chOff x="2053060" y="2660558"/>
            <a:chExt cx="1180618" cy="791591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2053060" y="3428999"/>
              <a:ext cx="1180618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3210528" y="2660558"/>
              <a:ext cx="0" cy="791591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676" y="228706"/>
            <a:ext cx="1952232" cy="586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形 2" descr="太阳系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-2069272" y="1621197"/>
            <a:ext cx="6154721" cy="6154721"/>
          </a:xfrm>
          <a:prstGeom prst="rect">
            <a:avLst/>
          </a:prstGeom>
        </p:spPr>
      </p:pic>
      <p:grpSp>
        <p:nvGrpSpPr>
          <p:cNvPr id="44" name="组合 43"/>
          <p:cNvGrpSpPr/>
          <p:nvPr/>
        </p:nvGrpSpPr>
        <p:grpSpPr>
          <a:xfrm>
            <a:off x="2496698" y="1265517"/>
            <a:ext cx="6779902" cy="769161"/>
            <a:chOff x="2424136" y="1811320"/>
            <a:chExt cx="6779902" cy="769161"/>
          </a:xfrm>
        </p:grpSpPr>
        <p:grpSp>
          <p:nvGrpSpPr>
            <p:cNvPr id="24" name="组合 23"/>
            <p:cNvGrpSpPr/>
            <p:nvPr/>
          </p:nvGrpSpPr>
          <p:grpSpPr>
            <a:xfrm>
              <a:off x="2424136" y="1811320"/>
              <a:ext cx="6779902" cy="769161"/>
              <a:chOff x="2629986" y="1459214"/>
              <a:chExt cx="8597473" cy="975360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2629986" y="1459214"/>
                <a:ext cx="8597473" cy="975360"/>
                <a:chOff x="1166287" y="1249680"/>
                <a:chExt cx="8597473" cy="975360"/>
              </a:xfrm>
              <a:solidFill>
                <a:srgbClr val="003399"/>
              </a:solidFill>
            </p:grpSpPr>
            <p:sp>
              <p:nvSpPr>
                <p:cNvPr id="11" name="椭圆 10"/>
                <p:cNvSpPr/>
                <p:nvPr/>
              </p:nvSpPr>
              <p:spPr>
                <a:xfrm>
                  <a:off x="1166287" y="1249680"/>
                  <a:ext cx="975360" cy="97536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>
                  <a:off x="1651545" y="1249680"/>
                  <a:ext cx="8112215" cy="9753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3" name="椭圆 22"/>
              <p:cNvSpPr/>
              <p:nvPr/>
            </p:nvSpPr>
            <p:spPr>
              <a:xfrm>
                <a:off x="2754944" y="1562181"/>
                <a:ext cx="769426" cy="7694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400" dirty="0">
                    <a:solidFill>
                      <a:srgbClr val="003399"/>
                    </a:solidFill>
                    <a:latin typeface="Arial Black" panose="020B0A04020102020204" pitchFamily="34" charset="0"/>
                    <a:ea typeface="黑体" panose="02010609060101010101" pitchFamily="49" charset="-122"/>
                  </a:rPr>
                  <a:t>1</a:t>
                </a:r>
                <a:endParaRPr lang="zh-CN" altLang="en-US" sz="4400" dirty="0">
                  <a:solidFill>
                    <a:srgbClr val="003399"/>
                  </a:solidFill>
                  <a:latin typeface="Arial Black" panose="020B0A04020102020204" pitchFamily="34" charset="0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>
              <a:off x="3710171" y="1843835"/>
              <a:ext cx="2590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请输入标题</a:t>
              </a:r>
              <a:endPara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84296" y="2553535"/>
            <a:ext cx="6779902" cy="769161"/>
            <a:chOff x="2424136" y="1811320"/>
            <a:chExt cx="6779902" cy="769161"/>
          </a:xfrm>
        </p:grpSpPr>
        <p:grpSp>
          <p:nvGrpSpPr>
            <p:cNvPr id="46" name="组合 45"/>
            <p:cNvGrpSpPr/>
            <p:nvPr/>
          </p:nvGrpSpPr>
          <p:grpSpPr>
            <a:xfrm>
              <a:off x="2424136" y="1811320"/>
              <a:ext cx="6779902" cy="769161"/>
              <a:chOff x="2629986" y="1459214"/>
              <a:chExt cx="8597473" cy="975360"/>
            </a:xfrm>
          </p:grpSpPr>
          <p:grpSp>
            <p:nvGrpSpPr>
              <p:cNvPr id="48" name="组合 47"/>
              <p:cNvGrpSpPr/>
              <p:nvPr/>
            </p:nvGrpSpPr>
            <p:grpSpPr>
              <a:xfrm>
                <a:off x="2629986" y="1459214"/>
                <a:ext cx="8597473" cy="975360"/>
                <a:chOff x="1166287" y="1249680"/>
                <a:chExt cx="8597473" cy="975360"/>
              </a:xfrm>
              <a:solidFill>
                <a:srgbClr val="003399"/>
              </a:solidFill>
            </p:grpSpPr>
            <p:sp>
              <p:nvSpPr>
                <p:cNvPr id="50" name="椭圆 49"/>
                <p:cNvSpPr/>
                <p:nvPr/>
              </p:nvSpPr>
              <p:spPr>
                <a:xfrm>
                  <a:off x="1166287" y="1249680"/>
                  <a:ext cx="975360" cy="97536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矩形 50"/>
                <p:cNvSpPr/>
                <p:nvPr/>
              </p:nvSpPr>
              <p:spPr>
                <a:xfrm>
                  <a:off x="1651545" y="1249680"/>
                  <a:ext cx="8112215" cy="9753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9" name="椭圆 48"/>
              <p:cNvSpPr/>
              <p:nvPr/>
            </p:nvSpPr>
            <p:spPr>
              <a:xfrm>
                <a:off x="2754944" y="1562181"/>
                <a:ext cx="769426" cy="7694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400" dirty="0">
                    <a:solidFill>
                      <a:srgbClr val="003399"/>
                    </a:solidFill>
                    <a:latin typeface="Arial Black" panose="020B0A04020102020204" pitchFamily="34" charset="0"/>
                    <a:ea typeface="黑体" panose="02010609060101010101" pitchFamily="49" charset="-122"/>
                  </a:rPr>
                  <a:t>2</a:t>
                </a:r>
                <a:endParaRPr lang="zh-CN" altLang="en-US" sz="4400" dirty="0">
                  <a:solidFill>
                    <a:srgbClr val="003399"/>
                  </a:solidFill>
                  <a:latin typeface="Arial Black" panose="020B0A04020102020204" pitchFamily="34" charset="0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47" name="文本框 46"/>
            <p:cNvSpPr txBox="1"/>
            <p:nvPr/>
          </p:nvSpPr>
          <p:spPr>
            <a:xfrm>
              <a:off x="3710171" y="1843835"/>
              <a:ext cx="2590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请输入标题</a:t>
              </a:r>
              <a:endPara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3138723" y="3794884"/>
            <a:ext cx="6779902" cy="769161"/>
            <a:chOff x="2424136" y="1811320"/>
            <a:chExt cx="6779902" cy="769161"/>
          </a:xfrm>
        </p:grpSpPr>
        <p:grpSp>
          <p:nvGrpSpPr>
            <p:cNvPr id="53" name="组合 52"/>
            <p:cNvGrpSpPr/>
            <p:nvPr/>
          </p:nvGrpSpPr>
          <p:grpSpPr>
            <a:xfrm>
              <a:off x="2424136" y="1811320"/>
              <a:ext cx="6779902" cy="769161"/>
              <a:chOff x="2629986" y="1459214"/>
              <a:chExt cx="8597473" cy="975360"/>
            </a:xfrm>
          </p:grpSpPr>
          <p:grpSp>
            <p:nvGrpSpPr>
              <p:cNvPr id="55" name="组合 54"/>
              <p:cNvGrpSpPr/>
              <p:nvPr/>
            </p:nvGrpSpPr>
            <p:grpSpPr>
              <a:xfrm>
                <a:off x="2629986" y="1459214"/>
                <a:ext cx="8597473" cy="975360"/>
                <a:chOff x="1166287" y="1249680"/>
                <a:chExt cx="8597473" cy="975360"/>
              </a:xfrm>
              <a:solidFill>
                <a:srgbClr val="003399"/>
              </a:solidFill>
            </p:grpSpPr>
            <p:sp>
              <p:nvSpPr>
                <p:cNvPr id="57" name="椭圆 56"/>
                <p:cNvSpPr/>
                <p:nvPr/>
              </p:nvSpPr>
              <p:spPr>
                <a:xfrm>
                  <a:off x="1166287" y="1249680"/>
                  <a:ext cx="975360" cy="97536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8" name="矩形 57"/>
                <p:cNvSpPr/>
                <p:nvPr/>
              </p:nvSpPr>
              <p:spPr>
                <a:xfrm>
                  <a:off x="1651545" y="1249680"/>
                  <a:ext cx="8112215" cy="9753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56" name="椭圆 55"/>
              <p:cNvSpPr/>
              <p:nvPr/>
            </p:nvSpPr>
            <p:spPr>
              <a:xfrm>
                <a:off x="2754944" y="1562181"/>
                <a:ext cx="769426" cy="7694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400" dirty="0">
                    <a:solidFill>
                      <a:srgbClr val="003399"/>
                    </a:solidFill>
                    <a:latin typeface="Arial Black" panose="020B0A04020102020204" pitchFamily="34" charset="0"/>
                    <a:ea typeface="黑体" panose="02010609060101010101" pitchFamily="49" charset="-122"/>
                  </a:rPr>
                  <a:t>3</a:t>
                </a:r>
                <a:endParaRPr lang="zh-CN" altLang="en-US" sz="4400" dirty="0">
                  <a:solidFill>
                    <a:srgbClr val="003399"/>
                  </a:solidFill>
                  <a:latin typeface="Arial Black" panose="020B0A04020102020204" pitchFamily="34" charset="0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54" name="文本框 53"/>
            <p:cNvSpPr txBox="1"/>
            <p:nvPr/>
          </p:nvSpPr>
          <p:spPr>
            <a:xfrm>
              <a:off x="3710171" y="1843835"/>
              <a:ext cx="2590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请输入标题</a:t>
              </a:r>
              <a:endPara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1156911" y="5036233"/>
            <a:ext cx="6779902" cy="769161"/>
            <a:chOff x="2424136" y="1811320"/>
            <a:chExt cx="6779902" cy="769161"/>
          </a:xfrm>
        </p:grpSpPr>
        <p:grpSp>
          <p:nvGrpSpPr>
            <p:cNvPr id="60" name="组合 59"/>
            <p:cNvGrpSpPr/>
            <p:nvPr/>
          </p:nvGrpSpPr>
          <p:grpSpPr>
            <a:xfrm>
              <a:off x="2424136" y="1811320"/>
              <a:ext cx="6779902" cy="769161"/>
              <a:chOff x="2629986" y="1459214"/>
              <a:chExt cx="8597473" cy="975360"/>
            </a:xfrm>
          </p:grpSpPr>
          <p:grpSp>
            <p:nvGrpSpPr>
              <p:cNvPr id="62" name="组合 61"/>
              <p:cNvGrpSpPr/>
              <p:nvPr/>
            </p:nvGrpSpPr>
            <p:grpSpPr>
              <a:xfrm>
                <a:off x="2629986" y="1459214"/>
                <a:ext cx="8597473" cy="975360"/>
                <a:chOff x="1166287" y="1249680"/>
                <a:chExt cx="8597473" cy="975360"/>
              </a:xfrm>
              <a:solidFill>
                <a:srgbClr val="003399"/>
              </a:solidFill>
            </p:grpSpPr>
            <p:sp>
              <p:nvSpPr>
                <p:cNvPr id="64" name="椭圆 63"/>
                <p:cNvSpPr/>
                <p:nvPr/>
              </p:nvSpPr>
              <p:spPr>
                <a:xfrm>
                  <a:off x="1166287" y="1249680"/>
                  <a:ext cx="975360" cy="97536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" name="矩形 64"/>
                <p:cNvSpPr/>
                <p:nvPr/>
              </p:nvSpPr>
              <p:spPr>
                <a:xfrm>
                  <a:off x="1651545" y="1249680"/>
                  <a:ext cx="8112215" cy="9753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63" name="椭圆 62"/>
              <p:cNvSpPr/>
              <p:nvPr/>
            </p:nvSpPr>
            <p:spPr>
              <a:xfrm>
                <a:off x="2754944" y="1562181"/>
                <a:ext cx="769426" cy="7694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400" dirty="0">
                    <a:solidFill>
                      <a:srgbClr val="003399"/>
                    </a:solidFill>
                    <a:latin typeface="Arial Black" panose="020B0A04020102020204" pitchFamily="34" charset="0"/>
                    <a:ea typeface="黑体" panose="02010609060101010101" pitchFamily="49" charset="-122"/>
                  </a:rPr>
                  <a:t>4</a:t>
                </a:r>
                <a:endParaRPr lang="zh-CN" altLang="en-US" sz="4400" dirty="0">
                  <a:solidFill>
                    <a:srgbClr val="003399"/>
                  </a:solidFill>
                  <a:latin typeface="Arial Black" panose="020B0A04020102020204" pitchFamily="34" charset="0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61" name="文本框 60"/>
            <p:cNvSpPr txBox="1"/>
            <p:nvPr/>
          </p:nvSpPr>
          <p:spPr>
            <a:xfrm>
              <a:off x="3710171" y="1843835"/>
              <a:ext cx="2590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请输入标题</a:t>
              </a:r>
              <a:endPara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042496" y="-663036"/>
            <a:ext cx="5680997" cy="8189088"/>
            <a:chOff x="6922851" y="0"/>
            <a:chExt cx="5269149" cy="6858000"/>
          </a:xfrm>
          <a:solidFill>
            <a:srgbClr val="003399"/>
          </a:solidFill>
        </p:grpSpPr>
        <p:sp>
          <p:nvSpPr>
            <p:cNvPr id="8" name="椭圆 7"/>
            <p:cNvSpPr/>
            <p:nvPr/>
          </p:nvSpPr>
          <p:spPr>
            <a:xfrm>
              <a:off x="6922851" y="0"/>
              <a:ext cx="4030494" cy="685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8949447" y="0"/>
              <a:ext cx="3242553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744444" y="0"/>
            <a:ext cx="4447556" cy="6858000"/>
            <a:chOff x="6922851" y="0"/>
            <a:chExt cx="5269149" cy="68580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0000" r="-50000"/>
            </a:stretch>
          </a:blipFill>
        </p:grpSpPr>
        <p:sp>
          <p:nvSpPr>
            <p:cNvPr id="4" name="椭圆 3"/>
            <p:cNvSpPr/>
            <p:nvPr/>
          </p:nvSpPr>
          <p:spPr>
            <a:xfrm>
              <a:off x="6922851" y="0"/>
              <a:ext cx="4030494" cy="685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8949447" y="0"/>
              <a:ext cx="3242553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8" name="文本框 67"/>
          <p:cNvSpPr txBox="1"/>
          <p:nvPr/>
        </p:nvSpPr>
        <p:spPr>
          <a:xfrm flipH="1">
            <a:off x="938039" y="166642"/>
            <a:ext cx="1998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目录</a:t>
            </a:r>
            <a:endParaRPr lang="zh-CN" altLang="en-US" sz="4000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320172" y="274706"/>
            <a:ext cx="540000" cy="540000"/>
            <a:chOff x="328496" y="364706"/>
            <a:chExt cx="540000" cy="540000"/>
          </a:xfrm>
        </p:grpSpPr>
        <p:sp>
          <p:nvSpPr>
            <p:cNvPr id="80" name="矩形 79"/>
            <p:cNvSpPr/>
            <p:nvPr/>
          </p:nvSpPr>
          <p:spPr>
            <a:xfrm>
              <a:off x="508496" y="544706"/>
              <a:ext cx="360000" cy="36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328496" y="364706"/>
              <a:ext cx="180000" cy="18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7" name="直接连接符 36"/>
          <p:cNvCxnSpPr/>
          <p:nvPr/>
        </p:nvCxnSpPr>
        <p:spPr>
          <a:xfrm>
            <a:off x="6096000" y="5937814"/>
            <a:ext cx="5867104" cy="0"/>
          </a:xfrm>
          <a:prstGeom prst="line">
            <a:avLst/>
          </a:prstGeom>
          <a:ln w="76200">
            <a:solidFill>
              <a:srgbClr val="E69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1064871" y="1551008"/>
            <a:ext cx="5867104" cy="0"/>
          </a:xfrm>
          <a:prstGeom prst="line">
            <a:avLst/>
          </a:prstGeom>
          <a:ln w="76200">
            <a:solidFill>
              <a:srgbClr val="E69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 flipH="1">
            <a:off x="947464" y="131011"/>
            <a:ext cx="2936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请输入标题</a:t>
            </a:r>
            <a:endParaRPr lang="zh-CN" altLang="en-US" sz="4000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20172" y="274706"/>
            <a:ext cx="540000" cy="540000"/>
            <a:chOff x="328496" y="364706"/>
            <a:chExt cx="540000" cy="540000"/>
          </a:xfrm>
        </p:grpSpPr>
        <p:sp>
          <p:nvSpPr>
            <p:cNvPr id="6" name="矩形 5"/>
            <p:cNvSpPr/>
            <p:nvPr/>
          </p:nvSpPr>
          <p:spPr>
            <a:xfrm>
              <a:off x="508496" y="544706"/>
              <a:ext cx="360000" cy="36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328496" y="364706"/>
              <a:ext cx="180000" cy="18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676" y="228706"/>
            <a:ext cx="1952232" cy="586000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320172" y="3796496"/>
            <a:ext cx="11655736" cy="0"/>
          </a:xfrm>
          <a:prstGeom prst="line">
            <a:avLst/>
          </a:prstGeom>
          <a:ln w="76200">
            <a:solidFill>
              <a:srgbClr val="00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1464017" y="3372471"/>
            <a:ext cx="848049" cy="848049"/>
          </a:xfrm>
          <a:prstGeom prst="ellipse">
            <a:avLst/>
          </a:prstGeom>
          <a:solidFill>
            <a:srgbClr val="003399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对话气泡: 圆角矩形 25"/>
          <p:cNvSpPr/>
          <p:nvPr/>
        </p:nvSpPr>
        <p:spPr>
          <a:xfrm>
            <a:off x="1342663" y="864618"/>
            <a:ext cx="1817226" cy="2095018"/>
          </a:xfrm>
          <a:prstGeom prst="wedgeRoundRectCallout">
            <a:avLst>
              <a:gd name="adj1" fmla="val -19836"/>
              <a:gd name="adj2" fmla="val 67389"/>
              <a:gd name="adj3" fmla="val 16667"/>
            </a:avLst>
          </a:prstGeom>
          <a:solidFill>
            <a:schemeClr val="bg1"/>
          </a:solidFill>
          <a:ln w="57150"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你可以在这里加入一些文字作为时间轴的叙述或者项目的流程</a:t>
            </a:r>
            <a:endParaRPr lang="zh-CN" altLang="en-US" sz="1400" b="1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" name="对话气泡: 圆角矩形 26"/>
          <p:cNvSpPr/>
          <p:nvPr/>
        </p:nvSpPr>
        <p:spPr>
          <a:xfrm>
            <a:off x="4676172" y="847848"/>
            <a:ext cx="1817226" cy="2095018"/>
          </a:xfrm>
          <a:prstGeom prst="wedgeRoundRectCallout">
            <a:avLst>
              <a:gd name="adj1" fmla="val -17648"/>
              <a:gd name="adj2" fmla="val 70235"/>
              <a:gd name="adj3" fmla="val 16667"/>
            </a:avLst>
          </a:prstGeom>
          <a:solidFill>
            <a:schemeClr val="bg1"/>
          </a:solidFill>
          <a:ln w="57150"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你可以在这里加入一些文字作为时间轴的叙述或者项目的流程</a:t>
            </a:r>
            <a:endParaRPr lang="zh-CN" altLang="en-US" sz="1400" b="1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对话气泡: 圆角矩形 27"/>
          <p:cNvSpPr/>
          <p:nvPr/>
        </p:nvSpPr>
        <p:spPr>
          <a:xfrm>
            <a:off x="8009681" y="814770"/>
            <a:ext cx="1817226" cy="2095018"/>
          </a:xfrm>
          <a:prstGeom prst="wedgeRoundRectCallout">
            <a:avLst>
              <a:gd name="adj1" fmla="val -17648"/>
              <a:gd name="adj2" fmla="val 70235"/>
              <a:gd name="adj3" fmla="val 16667"/>
            </a:avLst>
          </a:prstGeom>
          <a:solidFill>
            <a:schemeClr val="bg1"/>
          </a:solidFill>
          <a:ln w="57150"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你可以在这里加入一些文字作为时间轴的叙述或者项目的流程</a:t>
            </a:r>
            <a:endParaRPr lang="zh-CN" altLang="en-US" sz="1400" b="1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endParaRPr lang="zh-CN" altLang="en-US" sz="1400" dirty="0">
              <a:solidFill>
                <a:srgbClr val="003399"/>
              </a:solidFill>
            </a:endParaRPr>
          </a:p>
        </p:txBody>
      </p:sp>
      <p:sp>
        <p:nvSpPr>
          <p:cNvPr id="32" name="对话气泡: 圆角矩形 31"/>
          <p:cNvSpPr/>
          <p:nvPr/>
        </p:nvSpPr>
        <p:spPr>
          <a:xfrm>
            <a:off x="3103047" y="4582315"/>
            <a:ext cx="1817226" cy="2095018"/>
          </a:xfrm>
          <a:prstGeom prst="wedgeRoundRectCallout">
            <a:avLst>
              <a:gd name="adj1" fmla="val -23380"/>
              <a:gd name="adj2" fmla="val -65124"/>
              <a:gd name="adj3" fmla="val 16667"/>
            </a:avLst>
          </a:prstGeom>
          <a:solidFill>
            <a:schemeClr val="bg1"/>
          </a:solidFill>
          <a:ln w="57150"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你可以在这里加入一些文字作为时间轴的叙述或者项目</a:t>
            </a:r>
            <a:r>
              <a:rPr lang="zh-CN" altLang="en-US" sz="1400" b="1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的流程</a:t>
            </a:r>
            <a:endParaRPr lang="zh-CN" altLang="en-US" sz="1400" b="1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3" name="对话气泡: 圆角矩形 32"/>
          <p:cNvSpPr/>
          <p:nvPr/>
        </p:nvSpPr>
        <p:spPr>
          <a:xfrm>
            <a:off x="6464977" y="4593889"/>
            <a:ext cx="1817226" cy="2095018"/>
          </a:xfrm>
          <a:prstGeom prst="wedgeRoundRectCallout">
            <a:avLst>
              <a:gd name="adj1" fmla="val -22107"/>
              <a:gd name="adj2" fmla="val -66782"/>
              <a:gd name="adj3" fmla="val 16667"/>
            </a:avLst>
          </a:prstGeom>
          <a:solidFill>
            <a:schemeClr val="bg1"/>
          </a:solidFill>
          <a:ln w="57150"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你可以在这里加入一些文字作为时间轴的叙述或者项目的流程</a:t>
            </a:r>
            <a:endParaRPr lang="zh-CN" altLang="en-US" sz="1400" b="1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4" name="对话气泡: 圆角矩形 33"/>
          <p:cNvSpPr/>
          <p:nvPr/>
        </p:nvSpPr>
        <p:spPr>
          <a:xfrm>
            <a:off x="9826907" y="4593889"/>
            <a:ext cx="1817226" cy="2095018"/>
          </a:xfrm>
          <a:prstGeom prst="wedgeRoundRectCallout">
            <a:avLst>
              <a:gd name="adj1" fmla="val -26565"/>
              <a:gd name="adj2" fmla="val -68439"/>
              <a:gd name="adj3" fmla="val 16667"/>
            </a:avLst>
          </a:prstGeom>
          <a:solidFill>
            <a:schemeClr val="bg1"/>
          </a:solidFill>
          <a:ln w="57150"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你可以在这里加入一些文字作为时间轴的叙述或者项目的流程</a:t>
            </a:r>
            <a:endParaRPr lang="zh-CN" altLang="en-US" sz="1400" b="1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3163611" y="3372471"/>
            <a:ext cx="848049" cy="848049"/>
          </a:xfrm>
          <a:prstGeom prst="ellipse">
            <a:avLst/>
          </a:prstGeom>
          <a:solidFill>
            <a:srgbClr val="003399"/>
          </a:solidFill>
          <a:ln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4823057" y="3408869"/>
            <a:ext cx="848049" cy="848049"/>
          </a:xfrm>
          <a:prstGeom prst="ellipse">
            <a:avLst/>
          </a:prstGeom>
          <a:solidFill>
            <a:srgbClr val="003399"/>
          </a:solidFill>
          <a:ln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6525541" y="3405258"/>
            <a:ext cx="848049" cy="848049"/>
          </a:xfrm>
          <a:prstGeom prst="ellipse">
            <a:avLst/>
          </a:prstGeom>
          <a:solidFill>
            <a:srgbClr val="003399"/>
          </a:solidFill>
          <a:ln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8181503" y="3375188"/>
            <a:ext cx="848049" cy="848049"/>
          </a:xfrm>
          <a:prstGeom prst="ellipse">
            <a:avLst/>
          </a:prstGeom>
          <a:solidFill>
            <a:srgbClr val="003399"/>
          </a:solidFill>
          <a:ln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9826907" y="3283155"/>
            <a:ext cx="848049" cy="848049"/>
          </a:xfrm>
          <a:prstGeom prst="ellipse">
            <a:avLst/>
          </a:prstGeom>
          <a:solidFill>
            <a:srgbClr val="003399"/>
          </a:solidFill>
          <a:ln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形 2" descr="监视器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9798" y="3499961"/>
            <a:ext cx="593070" cy="593070"/>
          </a:xfrm>
          <a:prstGeom prst="rect">
            <a:avLst/>
          </a:prstGeom>
        </p:spPr>
      </p:pic>
      <p:pic>
        <p:nvPicPr>
          <p:cNvPr id="10" name="图形 9" descr="无线路由器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04307" y="3356901"/>
            <a:ext cx="725970" cy="725970"/>
          </a:xfrm>
          <a:prstGeom prst="rect">
            <a:avLst/>
          </a:prstGeom>
        </p:spPr>
      </p:pic>
      <p:pic>
        <p:nvPicPr>
          <p:cNvPr id="14" name="图形 13" descr="处理器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68540" y="3483684"/>
            <a:ext cx="673973" cy="673973"/>
          </a:xfrm>
          <a:prstGeom prst="rect">
            <a:avLst/>
          </a:prstGeom>
        </p:spPr>
      </p:pic>
      <p:pic>
        <p:nvPicPr>
          <p:cNvPr id="16" name="图形 15" descr="插头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588132" y="3494744"/>
            <a:ext cx="753346" cy="753346"/>
          </a:xfrm>
          <a:prstGeom prst="rect">
            <a:avLst/>
          </a:prstGeom>
        </p:spPr>
      </p:pic>
      <p:pic>
        <p:nvPicPr>
          <p:cNvPr id="18" name="图形 17" descr="信号塔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930433" y="3499961"/>
            <a:ext cx="647224" cy="647224"/>
          </a:xfrm>
          <a:prstGeom prst="rect">
            <a:avLst/>
          </a:prstGeom>
        </p:spPr>
      </p:pic>
      <p:pic>
        <p:nvPicPr>
          <p:cNvPr id="38" name="图形 37" descr="Web 摄像头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166501" y="3372471"/>
            <a:ext cx="848050" cy="8480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09"/>
          <a:stretch>
            <a:fillRect/>
          </a:stretch>
        </p:blipFill>
        <p:spPr>
          <a:xfrm>
            <a:off x="-1" y="-8319"/>
            <a:ext cx="12191999" cy="6858001"/>
          </a:xfrm>
          <a:prstGeom prst="rect">
            <a:avLst/>
          </a:prstGeom>
        </p:spPr>
      </p:pic>
      <p:sp>
        <p:nvSpPr>
          <p:cNvPr id="34" name="矩形 33"/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676" y="228706"/>
            <a:ext cx="1952232" cy="586000"/>
          </a:xfrm>
          <a:prstGeom prst="rect">
            <a:avLst/>
          </a:prstGeom>
        </p:spPr>
      </p:pic>
      <p:graphicFrame>
        <p:nvGraphicFramePr>
          <p:cNvPr id="12" name="图表 11"/>
          <p:cNvGraphicFramePr/>
          <p:nvPr/>
        </p:nvGraphicFramePr>
        <p:xfrm>
          <a:off x="2270625" y="729759"/>
          <a:ext cx="7754423" cy="51696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3" name="椭圆 12"/>
          <p:cNvSpPr/>
          <p:nvPr/>
        </p:nvSpPr>
        <p:spPr>
          <a:xfrm>
            <a:off x="4747549" y="1930077"/>
            <a:ext cx="2696901" cy="2696901"/>
          </a:xfrm>
          <a:prstGeom prst="ellipse">
            <a:avLst/>
          </a:prstGeom>
          <a:solidFill>
            <a:srgbClr val="003399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endParaRPr lang="en-US" altLang="zh-CN" sz="16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endParaRPr lang="en-US" altLang="zh-CN" sz="16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endParaRPr lang="en-US" altLang="zh-CN" sz="16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endParaRPr lang="en-US" altLang="zh-CN" sz="16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endParaRPr lang="en-US" altLang="zh-CN" sz="1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zh-CN" altLang="en-US" sz="1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你可以在这里填写饼形图的标题或者一些说明</a:t>
            </a:r>
            <a:endParaRPr lang="zh-CN" altLang="en-US" sz="1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" name="箭头: 五边形 14"/>
          <p:cNvSpPr/>
          <p:nvPr/>
        </p:nvSpPr>
        <p:spPr>
          <a:xfrm>
            <a:off x="320172" y="3938284"/>
            <a:ext cx="3711464" cy="2052470"/>
          </a:xfrm>
          <a:prstGeom prst="homePlate">
            <a:avLst/>
          </a:prstGeom>
          <a:noFill/>
          <a:ln w="38100">
            <a:solidFill>
              <a:srgbClr val="E6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更多大段的文字可以在这里填写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6" name="箭头: 五边形 15"/>
          <p:cNvSpPr/>
          <p:nvPr/>
        </p:nvSpPr>
        <p:spPr>
          <a:xfrm flipH="1">
            <a:off x="8574267" y="1304441"/>
            <a:ext cx="3171464" cy="2416213"/>
          </a:xfrm>
          <a:prstGeom prst="homePlate">
            <a:avLst>
              <a:gd name="adj" fmla="val 37058"/>
            </a:avLst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更多大段的文字可以在这里填写</a:t>
            </a:r>
            <a:endParaRPr lang="en-US" altLang="zh-CN" sz="16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" name="箭头: 五边形 16"/>
          <p:cNvSpPr/>
          <p:nvPr/>
        </p:nvSpPr>
        <p:spPr>
          <a:xfrm>
            <a:off x="320172" y="990260"/>
            <a:ext cx="3603646" cy="2052470"/>
          </a:xfrm>
          <a:prstGeom prst="homePlat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更多大段的文字可以在这里填写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8" name="箭头: 五边形 17"/>
          <p:cNvSpPr/>
          <p:nvPr/>
        </p:nvSpPr>
        <p:spPr>
          <a:xfrm flipH="1">
            <a:off x="8038004" y="4054226"/>
            <a:ext cx="3707727" cy="2416213"/>
          </a:xfrm>
          <a:prstGeom prst="homePlate">
            <a:avLst>
              <a:gd name="adj" fmla="val 37058"/>
            </a:avLst>
          </a:prstGeom>
          <a:noFill/>
          <a:ln w="38100">
            <a:solidFill>
              <a:srgbClr val="00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更多大段的文字可以在这里填写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0159999" y="1306991"/>
            <a:ext cx="967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2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标题</a:t>
            </a:r>
            <a:endParaRPr lang="zh-CN" altLang="en-US" sz="2800" b="1" dirty="0">
              <a:solidFill>
                <a:schemeClr val="bg2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81833" y="993919"/>
            <a:ext cx="967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标题</a:t>
            </a:r>
            <a:endParaRPr lang="zh-CN" altLang="en-US" sz="28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159552" y="3940834"/>
            <a:ext cx="967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E69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标题</a:t>
            </a:r>
            <a:endParaRPr lang="zh-CN" altLang="en-US" sz="2800" b="1" dirty="0">
              <a:solidFill>
                <a:srgbClr val="E69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786423" y="4046369"/>
            <a:ext cx="967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标题</a:t>
            </a:r>
            <a:endParaRPr lang="zh-CN" altLang="en-US" sz="2800" b="1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 flipH="1">
            <a:off x="947464" y="131011"/>
            <a:ext cx="2936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请输入标题</a:t>
            </a:r>
            <a:endParaRPr lang="zh-CN" altLang="en-US" sz="4000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20172" y="274706"/>
            <a:ext cx="540000" cy="540000"/>
            <a:chOff x="328496" y="364706"/>
            <a:chExt cx="540000" cy="540000"/>
          </a:xfrm>
        </p:grpSpPr>
        <p:sp>
          <p:nvSpPr>
            <p:cNvPr id="25" name="矩形 24"/>
            <p:cNvSpPr/>
            <p:nvPr/>
          </p:nvSpPr>
          <p:spPr>
            <a:xfrm>
              <a:off x="508496" y="544706"/>
              <a:ext cx="360000" cy="36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328496" y="364706"/>
              <a:ext cx="180000" cy="18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形 9" descr="带齿轮的头部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62950" y="2016495"/>
            <a:ext cx="1569772" cy="156977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形 28" descr="毕业帽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419750" y="2475374"/>
            <a:ext cx="5234508" cy="5234508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329260" y="1248355"/>
            <a:ext cx="7321805" cy="1697602"/>
            <a:chOff x="2424136" y="1811320"/>
            <a:chExt cx="3317413" cy="769161"/>
          </a:xfrm>
        </p:grpSpPr>
        <p:grpSp>
          <p:nvGrpSpPr>
            <p:cNvPr id="17" name="组合 16"/>
            <p:cNvGrpSpPr/>
            <p:nvPr/>
          </p:nvGrpSpPr>
          <p:grpSpPr>
            <a:xfrm>
              <a:off x="2424136" y="1811320"/>
              <a:ext cx="2973472" cy="769161"/>
              <a:chOff x="2629986" y="1459214"/>
              <a:chExt cx="3770606" cy="975360"/>
            </a:xfrm>
          </p:grpSpPr>
          <p:grpSp>
            <p:nvGrpSpPr>
              <p:cNvPr id="19" name="组合 18"/>
              <p:cNvGrpSpPr/>
              <p:nvPr/>
            </p:nvGrpSpPr>
            <p:grpSpPr>
              <a:xfrm>
                <a:off x="2629986" y="1459214"/>
                <a:ext cx="3770606" cy="975360"/>
                <a:chOff x="1166287" y="1249680"/>
                <a:chExt cx="3770606" cy="975360"/>
              </a:xfrm>
              <a:solidFill>
                <a:srgbClr val="003399"/>
              </a:solidFill>
            </p:grpSpPr>
            <p:sp>
              <p:nvSpPr>
                <p:cNvPr id="22" name="矩形 21"/>
                <p:cNvSpPr/>
                <p:nvPr/>
              </p:nvSpPr>
              <p:spPr>
                <a:xfrm>
                  <a:off x="1651546" y="1249680"/>
                  <a:ext cx="3285347" cy="9753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1" name="椭圆 20"/>
                <p:cNvSpPr/>
                <p:nvPr/>
              </p:nvSpPr>
              <p:spPr>
                <a:xfrm>
                  <a:off x="1166287" y="1249680"/>
                  <a:ext cx="975360" cy="97536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0" name="椭圆 19"/>
              <p:cNvSpPr/>
              <p:nvPr/>
            </p:nvSpPr>
            <p:spPr>
              <a:xfrm>
                <a:off x="2754944" y="1562181"/>
                <a:ext cx="769426" cy="7694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7200" dirty="0">
                    <a:solidFill>
                      <a:srgbClr val="003399"/>
                    </a:solidFill>
                    <a:latin typeface="Arial Black" panose="020B0A04020102020204" pitchFamily="34" charset="0"/>
                    <a:ea typeface="黑体" panose="02010609060101010101" pitchFamily="49" charset="-122"/>
                  </a:rPr>
                  <a:t>1</a:t>
                </a:r>
                <a:endParaRPr lang="zh-CN" altLang="en-US" sz="7200" dirty="0">
                  <a:solidFill>
                    <a:srgbClr val="003399"/>
                  </a:solidFill>
                  <a:latin typeface="Arial Black" panose="020B0A04020102020204" pitchFamily="34" charset="0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>
              <a:off x="3150749" y="1965809"/>
              <a:ext cx="2590800" cy="460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请输入标题</a:t>
              </a:r>
              <a:endParaRPr lang="zh-CN" altLang="en-US" sz="6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042496" y="-663036"/>
            <a:ext cx="5680997" cy="8189088"/>
            <a:chOff x="6922851" y="0"/>
            <a:chExt cx="5269149" cy="6858000"/>
          </a:xfrm>
          <a:solidFill>
            <a:srgbClr val="003399"/>
          </a:solidFill>
        </p:grpSpPr>
        <p:sp>
          <p:nvSpPr>
            <p:cNvPr id="8" name="椭圆 7"/>
            <p:cNvSpPr/>
            <p:nvPr/>
          </p:nvSpPr>
          <p:spPr>
            <a:xfrm>
              <a:off x="6922851" y="0"/>
              <a:ext cx="4030494" cy="685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8949447" y="0"/>
              <a:ext cx="3242553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744444" y="0"/>
            <a:ext cx="4447556" cy="6858000"/>
            <a:chOff x="6922851" y="0"/>
            <a:chExt cx="5269149" cy="6858000"/>
          </a:xfrm>
          <a:blipFill dpi="0" rotWithShape="1">
            <a:blip r:embed="rId3"/>
            <a:srcRect/>
            <a:stretch>
              <a:fillRect l="-50000" r="-50000"/>
            </a:stretch>
          </a:blipFill>
        </p:grpSpPr>
        <p:sp>
          <p:nvSpPr>
            <p:cNvPr id="4" name="椭圆 3"/>
            <p:cNvSpPr/>
            <p:nvPr/>
          </p:nvSpPr>
          <p:spPr>
            <a:xfrm>
              <a:off x="6922851" y="0"/>
              <a:ext cx="4030494" cy="685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8949447" y="0"/>
              <a:ext cx="3242553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983079" y="4169298"/>
            <a:ext cx="4087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你可以在这里输入一些关于这个题目的小说明。请调整角标的位置，使其与你在这个区域内输入的文字相协调。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482533" y="3677002"/>
            <a:ext cx="565081" cy="782356"/>
            <a:chOff x="1503096" y="3024687"/>
            <a:chExt cx="565081" cy="782356"/>
          </a:xfrm>
          <a:solidFill>
            <a:schemeClr val="bg2">
              <a:lumMod val="75000"/>
            </a:schemeClr>
          </a:solidFill>
        </p:grpSpPr>
        <p:sp>
          <p:nvSpPr>
            <p:cNvPr id="25" name="等腰三角形 24"/>
            <p:cNvSpPr/>
            <p:nvPr/>
          </p:nvSpPr>
          <p:spPr>
            <a:xfrm rot="10800000">
              <a:off x="1711559" y="3024687"/>
              <a:ext cx="356618" cy="626165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1503096" y="3412776"/>
              <a:ext cx="299145" cy="394267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 flipV="1">
            <a:off x="4865803" y="4802426"/>
            <a:ext cx="543059" cy="751867"/>
            <a:chOff x="1503096" y="3024687"/>
            <a:chExt cx="565081" cy="782356"/>
          </a:xfrm>
          <a:solidFill>
            <a:schemeClr val="bg2">
              <a:lumMod val="75000"/>
            </a:schemeClr>
          </a:solidFill>
        </p:grpSpPr>
        <p:sp>
          <p:nvSpPr>
            <p:cNvPr id="31" name="等腰三角形 30"/>
            <p:cNvSpPr/>
            <p:nvPr/>
          </p:nvSpPr>
          <p:spPr>
            <a:xfrm rot="10800000">
              <a:off x="1711559" y="3024687"/>
              <a:ext cx="356618" cy="626165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31"/>
            <p:cNvSpPr/>
            <p:nvPr/>
          </p:nvSpPr>
          <p:spPr>
            <a:xfrm rot="10800000">
              <a:off x="1503096" y="3412776"/>
              <a:ext cx="299145" cy="394267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320172" y="274706"/>
            <a:ext cx="540000" cy="540000"/>
            <a:chOff x="328496" y="364706"/>
            <a:chExt cx="540000" cy="540000"/>
          </a:xfrm>
        </p:grpSpPr>
        <p:sp>
          <p:nvSpPr>
            <p:cNvPr id="36" name="矩形 35"/>
            <p:cNvSpPr/>
            <p:nvPr/>
          </p:nvSpPr>
          <p:spPr>
            <a:xfrm>
              <a:off x="508496" y="544706"/>
              <a:ext cx="360000" cy="36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328496" y="364706"/>
              <a:ext cx="180000" cy="18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8" b="1220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676" y="228706"/>
            <a:ext cx="1952232" cy="586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 flipH="1">
            <a:off x="947464" y="131011"/>
            <a:ext cx="2936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请输入标题</a:t>
            </a:r>
            <a:endParaRPr lang="zh-CN" altLang="en-US" sz="4000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20172" y="274706"/>
            <a:ext cx="540000" cy="540000"/>
            <a:chOff x="328496" y="364706"/>
            <a:chExt cx="540000" cy="540000"/>
          </a:xfrm>
        </p:grpSpPr>
        <p:sp>
          <p:nvSpPr>
            <p:cNvPr id="17" name="矩形 16"/>
            <p:cNvSpPr/>
            <p:nvPr/>
          </p:nvSpPr>
          <p:spPr>
            <a:xfrm>
              <a:off x="508496" y="544706"/>
              <a:ext cx="360000" cy="36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328496" y="364706"/>
              <a:ext cx="180000" cy="18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418378" y="1055828"/>
            <a:ext cx="1595659" cy="1595659"/>
            <a:chOff x="7418378" y="1502868"/>
            <a:chExt cx="1595659" cy="1595659"/>
          </a:xfrm>
        </p:grpSpPr>
        <p:sp>
          <p:nvSpPr>
            <p:cNvPr id="20" name="泪滴形 19"/>
            <p:cNvSpPr/>
            <p:nvPr/>
          </p:nvSpPr>
          <p:spPr>
            <a:xfrm rot="8100000">
              <a:off x="7418378" y="1502868"/>
              <a:ext cx="1595659" cy="1595659"/>
            </a:xfrm>
            <a:prstGeom prst="teardrop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形 9" descr="Internet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759007" y="1843497"/>
              <a:ext cx="914400" cy="914400"/>
            </a:xfrm>
            <a:prstGeom prst="rect">
              <a:avLst/>
            </a:prstGeom>
          </p:spPr>
        </p:pic>
      </p:grpSp>
      <p:grpSp>
        <p:nvGrpSpPr>
          <p:cNvPr id="19" name="组合 18"/>
          <p:cNvGrpSpPr/>
          <p:nvPr/>
        </p:nvGrpSpPr>
        <p:grpSpPr>
          <a:xfrm>
            <a:off x="2746124" y="1055829"/>
            <a:ext cx="1595659" cy="1595659"/>
            <a:chOff x="2746124" y="1502869"/>
            <a:chExt cx="1595659" cy="1595659"/>
          </a:xfrm>
        </p:grpSpPr>
        <p:sp>
          <p:nvSpPr>
            <p:cNvPr id="2" name="泪滴形 1"/>
            <p:cNvSpPr/>
            <p:nvPr/>
          </p:nvSpPr>
          <p:spPr>
            <a:xfrm rot="8100000">
              <a:off x="2746124" y="1502869"/>
              <a:ext cx="1595659" cy="1595659"/>
            </a:xfrm>
            <a:prstGeom prst="teardrop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形 12" descr="照相机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086753" y="1843497"/>
              <a:ext cx="914400" cy="914400"/>
            </a:xfrm>
            <a:prstGeom prst="rect">
              <a:avLst/>
            </a:prstGeom>
          </p:spPr>
        </p:pic>
      </p:grpSp>
      <p:sp>
        <p:nvSpPr>
          <p:cNvPr id="22" name="文本框 21"/>
          <p:cNvSpPr txBox="1"/>
          <p:nvPr/>
        </p:nvSpPr>
        <p:spPr>
          <a:xfrm>
            <a:off x="2649873" y="3078480"/>
            <a:ext cx="1788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endParaRPr lang="zh-CN" altLang="en-US" sz="2800" b="1" dirty="0">
              <a:solidFill>
                <a:srgbClr val="00339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322127" y="3078480"/>
            <a:ext cx="1788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endParaRPr lang="zh-CN" altLang="en-US" sz="2800" b="1" dirty="0">
              <a:solidFill>
                <a:srgbClr val="00339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379873" y="3707317"/>
            <a:ext cx="43281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在这里可以加入大段的叙述，以充实页面的内容。也可以像下面一样，更换不同颜色和字体，划分出内容的层次和结构。当然，如果你需要的话多复制几个也是可以的。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379873" y="5264822"/>
            <a:ext cx="43281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在这里可以加入大段的叙述，以充实页面的内容。也可以像下面一样，更换不同颜色和字体，划分出内容的层次和结构。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094113" y="3707317"/>
            <a:ext cx="43281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在这里可以加入大段的叙述，以充实页面的内容。也可以像下面一样，更换不同颜色和字体，划分出内容的层次和结构。当然，如果你需要的话多复制几个也是可以的。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094113" y="5264822"/>
            <a:ext cx="43281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在这里可以加入大段的叙述，以充实页面的内容。也可以像下面一样，更换不同颜色和字体，划分出内容的层次和结构。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形 9" descr="书籍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24117" y="3126811"/>
            <a:ext cx="3351230" cy="3351230"/>
          </a:xfrm>
          <a:prstGeom prst="rect">
            <a:avLst/>
          </a:prstGeom>
        </p:spPr>
      </p:pic>
      <p:grpSp>
        <p:nvGrpSpPr>
          <p:cNvPr id="44" name="组合 43"/>
          <p:cNvGrpSpPr/>
          <p:nvPr/>
        </p:nvGrpSpPr>
        <p:grpSpPr>
          <a:xfrm>
            <a:off x="1329260" y="1248355"/>
            <a:ext cx="7321805" cy="1697602"/>
            <a:chOff x="2424136" y="1811320"/>
            <a:chExt cx="3317413" cy="769161"/>
          </a:xfrm>
        </p:grpSpPr>
        <p:grpSp>
          <p:nvGrpSpPr>
            <p:cNvPr id="24" name="组合 23"/>
            <p:cNvGrpSpPr/>
            <p:nvPr/>
          </p:nvGrpSpPr>
          <p:grpSpPr>
            <a:xfrm>
              <a:off x="2424136" y="1811320"/>
              <a:ext cx="2973472" cy="769161"/>
              <a:chOff x="2629986" y="1459214"/>
              <a:chExt cx="3770606" cy="975360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2629986" y="1459214"/>
                <a:ext cx="3770606" cy="975360"/>
                <a:chOff x="1166287" y="1249680"/>
                <a:chExt cx="3770606" cy="975360"/>
              </a:xfrm>
              <a:solidFill>
                <a:srgbClr val="003399"/>
              </a:solidFill>
            </p:grpSpPr>
            <p:sp>
              <p:nvSpPr>
                <p:cNvPr id="11" name="椭圆 10"/>
                <p:cNvSpPr/>
                <p:nvPr/>
              </p:nvSpPr>
              <p:spPr>
                <a:xfrm>
                  <a:off x="1166287" y="1249680"/>
                  <a:ext cx="975360" cy="97536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>
                  <a:off x="1651546" y="1249680"/>
                  <a:ext cx="3285347" cy="9753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3" name="椭圆 22"/>
              <p:cNvSpPr/>
              <p:nvPr/>
            </p:nvSpPr>
            <p:spPr>
              <a:xfrm>
                <a:off x="2754944" y="1562181"/>
                <a:ext cx="769426" cy="7694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7200" dirty="0">
                    <a:solidFill>
                      <a:srgbClr val="003399"/>
                    </a:solidFill>
                    <a:latin typeface="Arial Black" panose="020B0A04020102020204" pitchFamily="34" charset="0"/>
                    <a:ea typeface="黑体" panose="02010609060101010101" pitchFamily="49" charset="-122"/>
                  </a:rPr>
                  <a:t>2</a:t>
                </a:r>
                <a:endParaRPr lang="zh-CN" altLang="en-US" sz="7200" dirty="0">
                  <a:solidFill>
                    <a:srgbClr val="003399"/>
                  </a:solidFill>
                  <a:latin typeface="Arial Black" panose="020B0A04020102020204" pitchFamily="34" charset="0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>
              <a:off x="3150749" y="1965809"/>
              <a:ext cx="2590800" cy="460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请输入标题</a:t>
              </a:r>
              <a:endParaRPr lang="zh-CN" altLang="en-US" sz="6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042496" y="-663036"/>
            <a:ext cx="5680997" cy="8189088"/>
            <a:chOff x="6922851" y="0"/>
            <a:chExt cx="5269149" cy="6858000"/>
          </a:xfrm>
          <a:solidFill>
            <a:srgbClr val="003399"/>
          </a:solidFill>
        </p:grpSpPr>
        <p:sp>
          <p:nvSpPr>
            <p:cNvPr id="8" name="椭圆 7"/>
            <p:cNvSpPr/>
            <p:nvPr/>
          </p:nvSpPr>
          <p:spPr>
            <a:xfrm>
              <a:off x="6922851" y="0"/>
              <a:ext cx="4030494" cy="685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8949447" y="0"/>
              <a:ext cx="3242553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744444" y="0"/>
            <a:ext cx="4447556" cy="6858000"/>
            <a:chOff x="6922851" y="0"/>
            <a:chExt cx="5269149" cy="6858000"/>
          </a:xfrm>
          <a:blipFill dpi="0" rotWithShape="1">
            <a:blip r:embed="rId3"/>
            <a:srcRect/>
            <a:stretch>
              <a:fillRect l="-50000" r="-50000"/>
            </a:stretch>
          </a:blipFill>
        </p:grpSpPr>
        <p:sp>
          <p:nvSpPr>
            <p:cNvPr id="4" name="椭圆 3"/>
            <p:cNvSpPr/>
            <p:nvPr/>
          </p:nvSpPr>
          <p:spPr>
            <a:xfrm>
              <a:off x="6922851" y="0"/>
              <a:ext cx="4030494" cy="685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8949447" y="0"/>
              <a:ext cx="3242553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983079" y="4169298"/>
            <a:ext cx="4087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你可以在这里输入一些关于这个题目的小说明。请调整角标的位置，使其与你在这个区域内输入的文字相协调。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82533" y="3677002"/>
            <a:ext cx="565081" cy="782356"/>
            <a:chOff x="1503096" y="3024687"/>
            <a:chExt cx="565081" cy="782356"/>
          </a:xfrm>
          <a:solidFill>
            <a:schemeClr val="bg2">
              <a:lumMod val="75000"/>
            </a:schemeClr>
          </a:solidFill>
        </p:grpSpPr>
        <p:sp>
          <p:nvSpPr>
            <p:cNvPr id="18" name="等腰三角形 17"/>
            <p:cNvSpPr/>
            <p:nvPr/>
          </p:nvSpPr>
          <p:spPr>
            <a:xfrm rot="10800000">
              <a:off x="1711559" y="3024687"/>
              <a:ext cx="356618" cy="626165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0800000">
              <a:off x="1503096" y="3412776"/>
              <a:ext cx="299145" cy="394267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flipV="1">
            <a:off x="4865803" y="4802426"/>
            <a:ext cx="543059" cy="751867"/>
            <a:chOff x="1503096" y="3024687"/>
            <a:chExt cx="565081" cy="782356"/>
          </a:xfrm>
          <a:solidFill>
            <a:schemeClr val="bg2">
              <a:lumMod val="75000"/>
            </a:schemeClr>
          </a:solidFill>
        </p:grpSpPr>
        <p:sp>
          <p:nvSpPr>
            <p:cNvPr id="21" name="等腰三角形 20"/>
            <p:cNvSpPr/>
            <p:nvPr/>
          </p:nvSpPr>
          <p:spPr>
            <a:xfrm rot="10800000">
              <a:off x="1711559" y="3024687"/>
              <a:ext cx="356618" cy="626165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10800000">
              <a:off x="1503096" y="3412776"/>
              <a:ext cx="299145" cy="394267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20172" y="274706"/>
            <a:ext cx="540000" cy="540000"/>
            <a:chOff x="328496" y="364706"/>
            <a:chExt cx="540000" cy="540000"/>
          </a:xfrm>
        </p:grpSpPr>
        <p:sp>
          <p:nvSpPr>
            <p:cNvPr id="26" name="矩形 25"/>
            <p:cNvSpPr/>
            <p:nvPr/>
          </p:nvSpPr>
          <p:spPr>
            <a:xfrm>
              <a:off x="508496" y="544706"/>
              <a:ext cx="360000" cy="36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28496" y="364706"/>
              <a:ext cx="180000" cy="18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" b="976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矩形 30"/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676" y="228706"/>
            <a:ext cx="1952232" cy="586000"/>
          </a:xfrm>
          <a:prstGeom prst="rect">
            <a:avLst/>
          </a:prstGeom>
        </p:spPr>
      </p:pic>
      <p:graphicFrame>
        <p:nvGraphicFramePr>
          <p:cNvPr id="10" name="图表 9"/>
          <p:cNvGraphicFramePr/>
          <p:nvPr/>
        </p:nvGraphicFramePr>
        <p:xfrm>
          <a:off x="6400800" y="962735"/>
          <a:ext cx="4754622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cxnSp>
        <p:nvCxnSpPr>
          <p:cNvPr id="14" name="直接连接符 13"/>
          <p:cNvCxnSpPr/>
          <p:nvPr/>
        </p:nvCxnSpPr>
        <p:spPr>
          <a:xfrm>
            <a:off x="729205" y="1608881"/>
            <a:ext cx="5366795" cy="0"/>
          </a:xfrm>
          <a:prstGeom prst="line">
            <a:avLst/>
          </a:prstGeom>
          <a:ln w="57150">
            <a:solidFill>
              <a:srgbClr val="00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729205" y="950183"/>
            <a:ext cx="118087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标题</a:t>
            </a:r>
            <a:endParaRPr lang="zh-CN" altLang="en-US" sz="3200" b="1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29205" y="1803089"/>
            <a:ext cx="53667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这里可以加入你需要的大段内容，也可以复制几遍做多段叙述。当然多段的叙述也可以更换字体和颜色以作区分。</a:t>
            </a:r>
            <a:endParaRPr lang="zh-CN" altLang="en-US" sz="2000" dirty="0"/>
          </a:p>
        </p:txBody>
      </p:sp>
      <p:sp>
        <p:nvSpPr>
          <p:cNvPr id="13" name="文本框 12"/>
          <p:cNvSpPr txBox="1"/>
          <p:nvPr/>
        </p:nvSpPr>
        <p:spPr>
          <a:xfrm flipH="1">
            <a:off x="947464" y="131011"/>
            <a:ext cx="2936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00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请输入标题</a:t>
            </a:r>
            <a:endParaRPr lang="zh-CN" altLang="en-US" sz="4000" dirty="0">
              <a:solidFill>
                <a:srgbClr val="00339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20172" y="274706"/>
            <a:ext cx="540000" cy="540000"/>
            <a:chOff x="328496" y="364706"/>
            <a:chExt cx="540000" cy="540000"/>
          </a:xfrm>
        </p:grpSpPr>
        <p:sp>
          <p:nvSpPr>
            <p:cNvPr id="16" name="矩形 15"/>
            <p:cNvSpPr/>
            <p:nvPr/>
          </p:nvSpPr>
          <p:spPr>
            <a:xfrm>
              <a:off x="508496" y="544706"/>
              <a:ext cx="360000" cy="36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328496" y="364706"/>
              <a:ext cx="180000" cy="18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860172" y="3637280"/>
            <a:ext cx="0" cy="873760"/>
          </a:xfrm>
          <a:prstGeom prst="line">
            <a:avLst/>
          </a:prstGeom>
          <a:ln w="762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1076959" y="3515360"/>
            <a:ext cx="50190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2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图表的注释可以放在这里。左边的图表可以使用</a:t>
            </a:r>
            <a:r>
              <a:rPr lang="en-US" altLang="zh-CN" sz="1600" b="1" dirty="0">
                <a:solidFill>
                  <a:schemeClr val="bg2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PowerPoint</a:t>
            </a:r>
            <a:r>
              <a:rPr lang="zh-CN" altLang="en-US" sz="1600" b="1" dirty="0">
                <a:solidFill>
                  <a:schemeClr val="bg2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自己的图表系统，也可以使用自己生成的图表。但如果是自己生成的图表，透明或半透明的衬底会比全白的衬底更加美观。</a:t>
            </a:r>
            <a:endParaRPr lang="zh-CN" altLang="en-US" sz="1600" b="1" dirty="0">
              <a:solidFill>
                <a:schemeClr val="bg2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形 2" descr="研究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78555" y="3102948"/>
            <a:ext cx="3508800" cy="3508800"/>
          </a:xfrm>
          <a:prstGeom prst="rect">
            <a:avLst/>
          </a:prstGeom>
        </p:spPr>
      </p:pic>
      <p:grpSp>
        <p:nvGrpSpPr>
          <p:cNvPr id="44" name="组合 43"/>
          <p:cNvGrpSpPr/>
          <p:nvPr/>
        </p:nvGrpSpPr>
        <p:grpSpPr>
          <a:xfrm>
            <a:off x="1329260" y="1248355"/>
            <a:ext cx="7321805" cy="1697602"/>
            <a:chOff x="2424136" y="1811320"/>
            <a:chExt cx="3317413" cy="769161"/>
          </a:xfrm>
        </p:grpSpPr>
        <p:grpSp>
          <p:nvGrpSpPr>
            <p:cNvPr id="24" name="组合 23"/>
            <p:cNvGrpSpPr/>
            <p:nvPr/>
          </p:nvGrpSpPr>
          <p:grpSpPr>
            <a:xfrm>
              <a:off x="2424136" y="1811320"/>
              <a:ext cx="2973472" cy="769161"/>
              <a:chOff x="2629986" y="1459214"/>
              <a:chExt cx="3770606" cy="975360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2629986" y="1459214"/>
                <a:ext cx="3770606" cy="975360"/>
                <a:chOff x="1166287" y="1249680"/>
                <a:chExt cx="3770606" cy="975360"/>
              </a:xfrm>
              <a:solidFill>
                <a:srgbClr val="003399"/>
              </a:solidFill>
            </p:grpSpPr>
            <p:sp>
              <p:nvSpPr>
                <p:cNvPr id="11" name="椭圆 10"/>
                <p:cNvSpPr/>
                <p:nvPr/>
              </p:nvSpPr>
              <p:spPr>
                <a:xfrm>
                  <a:off x="1166287" y="1249680"/>
                  <a:ext cx="975360" cy="97536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>
                  <a:off x="1651546" y="1249680"/>
                  <a:ext cx="3285347" cy="9753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3" name="椭圆 22"/>
              <p:cNvSpPr/>
              <p:nvPr/>
            </p:nvSpPr>
            <p:spPr>
              <a:xfrm>
                <a:off x="2754944" y="1562181"/>
                <a:ext cx="769426" cy="7694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7200" dirty="0">
                    <a:solidFill>
                      <a:srgbClr val="003399"/>
                    </a:solidFill>
                    <a:latin typeface="Arial Black" panose="020B0A04020102020204" pitchFamily="34" charset="0"/>
                    <a:ea typeface="黑体" panose="02010609060101010101" pitchFamily="49" charset="-122"/>
                  </a:rPr>
                  <a:t>3</a:t>
                </a:r>
                <a:endParaRPr lang="zh-CN" altLang="en-US" sz="7200" dirty="0">
                  <a:solidFill>
                    <a:srgbClr val="003399"/>
                  </a:solidFill>
                  <a:latin typeface="Arial Black" panose="020B0A04020102020204" pitchFamily="34" charset="0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>
              <a:off x="3150749" y="1965809"/>
              <a:ext cx="2590800" cy="460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请输入标题</a:t>
              </a:r>
              <a:endParaRPr lang="zh-CN" altLang="en-US" sz="6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042496" y="-663036"/>
            <a:ext cx="5680997" cy="8189088"/>
            <a:chOff x="6922851" y="0"/>
            <a:chExt cx="5269149" cy="6858000"/>
          </a:xfrm>
          <a:solidFill>
            <a:srgbClr val="003399"/>
          </a:solidFill>
        </p:grpSpPr>
        <p:sp>
          <p:nvSpPr>
            <p:cNvPr id="8" name="椭圆 7"/>
            <p:cNvSpPr/>
            <p:nvPr/>
          </p:nvSpPr>
          <p:spPr>
            <a:xfrm>
              <a:off x="6922851" y="0"/>
              <a:ext cx="4030494" cy="685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8949447" y="0"/>
              <a:ext cx="3242553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744444" y="0"/>
            <a:ext cx="4447556" cy="6858000"/>
            <a:chOff x="6922851" y="0"/>
            <a:chExt cx="5269149" cy="6858000"/>
          </a:xfrm>
          <a:blipFill dpi="0" rotWithShape="1">
            <a:blip r:embed="rId3"/>
            <a:srcRect/>
            <a:stretch>
              <a:fillRect l="-50000" r="-50000"/>
            </a:stretch>
          </a:blipFill>
        </p:grpSpPr>
        <p:sp>
          <p:nvSpPr>
            <p:cNvPr id="4" name="椭圆 3"/>
            <p:cNvSpPr/>
            <p:nvPr/>
          </p:nvSpPr>
          <p:spPr>
            <a:xfrm>
              <a:off x="6922851" y="0"/>
              <a:ext cx="4030494" cy="685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8949447" y="0"/>
              <a:ext cx="3242553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983079" y="4169298"/>
            <a:ext cx="4087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你可以在这里输入一些关于这个题目的小说明。请调整角标的位置，使其与你在这个区域内输入的文字相协调。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82533" y="3677002"/>
            <a:ext cx="565081" cy="782356"/>
            <a:chOff x="1503096" y="3024687"/>
            <a:chExt cx="565081" cy="782356"/>
          </a:xfrm>
          <a:solidFill>
            <a:schemeClr val="bg2">
              <a:lumMod val="75000"/>
            </a:schemeClr>
          </a:solidFill>
        </p:grpSpPr>
        <p:sp>
          <p:nvSpPr>
            <p:cNvPr id="18" name="等腰三角形 17"/>
            <p:cNvSpPr/>
            <p:nvPr/>
          </p:nvSpPr>
          <p:spPr>
            <a:xfrm rot="10800000">
              <a:off x="1711559" y="3024687"/>
              <a:ext cx="356618" cy="626165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0800000">
              <a:off x="1503096" y="3412776"/>
              <a:ext cx="299145" cy="394267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flipV="1">
            <a:off x="4865803" y="4802426"/>
            <a:ext cx="543059" cy="751867"/>
            <a:chOff x="1503096" y="3024687"/>
            <a:chExt cx="565081" cy="782356"/>
          </a:xfrm>
          <a:solidFill>
            <a:schemeClr val="bg2">
              <a:lumMod val="75000"/>
            </a:schemeClr>
          </a:solidFill>
        </p:grpSpPr>
        <p:sp>
          <p:nvSpPr>
            <p:cNvPr id="21" name="等腰三角形 20"/>
            <p:cNvSpPr/>
            <p:nvPr/>
          </p:nvSpPr>
          <p:spPr>
            <a:xfrm rot="10800000">
              <a:off x="1711559" y="3024687"/>
              <a:ext cx="356618" cy="626165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10800000">
              <a:off x="1503096" y="3412776"/>
              <a:ext cx="299145" cy="394267"/>
            </a:xfrm>
            <a:prstGeom prst="triangle">
              <a:avLst>
                <a:gd name="adj" fmla="val 164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20172" y="274706"/>
            <a:ext cx="540000" cy="540000"/>
            <a:chOff x="328496" y="364706"/>
            <a:chExt cx="540000" cy="540000"/>
          </a:xfrm>
        </p:grpSpPr>
        <p:sp>
          <p:nvSpPr>
            <p:cNvPr id="26" name="矩形 25"/>
            <p:cNvSpPr/>
            <p:nvPr/>
          </p:nvSpPr>
          <p:spPr>
            <a:xfrm>
              <a:off x="508496" y="544706"/>
              <a:ext cx="360000" cy="36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28496" y="364706"/>
              <a:ext cx="180000" cy="18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61.92551181102358,&quot;left&quot;:127.63322834645669,&quot;top&quot;:385.2669291338583,&quot;width&quot;:206.58740157480315}"/>
</p:tagLst>
</file>

<file path=ppt/tags/tag2.xml><?xml version="1.0" encoding="utf-8"?>
<p:tagLst xmlns:p="http://schemas.openxmlformats.org/presentationml/2006/main">
  <p:tag name="KSO_WM_DIAGRAM_VIRTUALLY_FRAME" val="{&quot;height&quot;:61.92551181102358,&quot;left&quot;:127.63322834645669,&quot;top&quot;:385.2669291338583,&quot;width&quot;:206.58740157480315}"/>
</p:tagLst>
</file>

<file path=ppt/tags/tag3.xml><?xml version="1.0" encoding="utf-8"?>
<p:tagLst xmlns:p="http://schemas.openxmlformats.org/presentationml/2006/main">
  <p:tag name="KSO_WM_DIAGRAM_VIRTUALLY_FRAME" val="{&quot;height&quot;:61.92551181102358,&quot;left&quot;:127.63322834645669,&quot;top&quot;:385.2669291338583,&quot;width&quot;:206.58740157480315}"/>
</p:tagLst>
</file>

<file path=ppt/tags/tag4.xml><?xml version="1.0" encoding="utf-8"?>
<p:tagLst xmlns:p="http://schemas.openxmlformats.org/presentationml/2006/main">
  <p:tag name="KSO_WM_DIAGRAM_VIRTUALLY_FRAME" val="{&quot;height&quot;:61.92551181102358,&quot;left&quot;:127.63322834645669,&quot;top&quot;:385.2669291338583,&quot;width&quot;:206.58740157480315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985</Words>
  <Application>WPS 演示</Application>
  <PresentationFormat>宽屏</PresentationFormat>
  <Paragraphs>110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宋体</vt:lpstr>
      <vt:lpstr>Wingdings</vt:lpstr>
      <vt:lpstr>黑体</vt:lpstr>
      <vt:lpstr>Arial Black</vt:lpstr>
      <vt:lpstr>微软雅黑</vt:lpstr>
      <vt:lpstr>楷体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 RM</dc:creator>
  <cp:lastModifiedBy>VVolfBite</cp:lastModifiedBy>
  <cp:revision>33</cp:revision>
  <dcterms:created xsi:type="dcterms:W3CDTF">2020-10-17T06:54:00Z</dcterms:created>
  <dcterms:modified xsi:type="dcterms:W3CDTF">2024-12-12T09:16:16Z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5856AF714AF6413BAFE7FB2508B46E07_13</vt:lpwstr>
  </property>
  <property fmtid="{D5CDD505-2E9C-101B-9397-08002B2CF9AE}" pid="3" name="KSOProductBuildVer">
    <vt:lpwstr>2052-12.1.0.19302</vt:lpwstr>
  </property>
</Properties>
</file>

<file path=docProps/thumbnail.jpeg>
</file>